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01B6B-4DB3-4AAF-9A40-31339AEB3C95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76543-EB24-4EEF-856B-D837B505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02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8">
            <a:extLst>
              <a:ext uri="{FF2B5EF4-FFF2-40B4-BE49-F238E27FC236}">
                <a16:creationId xmlns:a16="http://schemas.microsoft.com/office/drawing/2014/main" id="{2A03D941-26AB-A34F-A721-ACCFB6649725}"/>
              </a:ext>
            </a:extLst>
          </p:cNvPr>
          <p:cNvSpPr/>
          <p:nvPr userDrawn="1"/>
        </p:nvSpPr>
        <p:spPr>
          <a:xfrm flipH="1">
            <a:off x="1046711" y="0"/>
            <a:ext cx="0" cy="6858000"/>
          </a:xfrm>
          <a:prstGeom prst="line">
            <a:avLst/>
          </a:prstGeom>
          <a:ln w="3175">
            <a:solidFill>
              <a:srgbClr val="1F1F1F">
                <a:alpha val="20000"/>
              </a:srgbClr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B94DE2AE-0B5F-E34D-8613-CBAFD2689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11414" y="347986"/>
            <a:ext cx="637830" cy="19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traight Connector 13">
            <a:extLst>
              <a:ext uri="{FF2B5EF4-FFF2-40B4-BE49-F238E27FC236}">
                <a16:creationId xmlns:a16="http://schemas.microsoft.com/office/drawing/2014/main" id="{19E2C752-8471-5F46-B4E0-F191BD0398E6}"/>
              </a:ext>
            </a:extLst>
          </p:cNvPr>
          <p:cNvSpPr/>
          <p:nvPr userDrawn="1"/>
        </p:nvSpPr>
        <p:spPr>
          <a:xfrm flipH="1">
            <a:off x="468888" y="6125298"/>
            <a:ext cx="0" cy="258734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B745EB7E-A9D2-DA4B-A75F-5DFA460F3B35}"/>
              </a:ext>
            </a:extLst>
          </p:cNvPr>
          <p:cNvSpPr/>
          <p:nvPr userDrawn="1"/>
        </p:nvSpPr>
        <p:spPr>
          <a:xfrm flipH="1">
            <a:off x="516593" y="6125298"/>
            <a:ext cx="0" cy="258734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3E4739BC-8220-F246-A27A-15C16D60252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77400" y="6462088"/>
            <a:ext cx="230682" cy="192390"/>
          </a:xfrm>
          <a:prstGeom prst="rect">
            <a:avLst/>
          </a:prstGeom>
        </p:spPr>
        <p:txBody>
          <a:bodyPr/>
          <a:lstStyle>
            <a:lvl1pPr>
              <a:defRPr sz="938"/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4613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Testo"/>
          <p:cNvSpPr txBox="1">
            <a:spLocks noGrp="1"/>
          </p:cNvSpPr>
          <p:nvPr>
            <p:ph type="title"/>
          </p:nvPr>
        </p:nvSpPr>
        <p:spPr>
          <a:xfrm>
            <a:off x="1866900" y="2176836"/>
            <a:ext cx="4229100" cy="12162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50" spc="-199"/>
            </a:lvl1pPr>
          </a:lstStyle>
          <a:p>
            <a:r>
              <a:t>Titolo Testo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85520" y="3833688"/>
            <a:ext cx="12192001" cy="21975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4" name="Immagine" descr="Immagin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414" y="347986"/>
            <a:ext cx="637830" cy="19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traight Connector 13"/>
          <p:cNvSpPr/>
          <p:nvPr/>
        </p:nvSpPr>
        <p:spPr>
          <a:xfrm flipH="1">
            <a:off x="468888" y="6125298"/>
            <a:ext cx="0" cy="258734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sp>
        <p:nvSpPr>
          <p:cNvPr id="166" name="Straight Connector 16"/>
          <p:cNvSpPr/>
          <p:nvPr/>
        </p:nvSpPr>
        <p:spPr>
          <a:xfrm flipH="1">
            <a:off x="516593" y="6125298"/>
            <a:ext cx="0" cy="258734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sp>
        <p:nvSpPr>
          <p:cNvPr id="9" name="Numero diapositiva">
            <a:extLst>
              <a:ext uri="{FF2B5EF4-FFF2-40B4-BE49-F238E27FC236}">
                <a16:creationId xmlns:a16="http://schemas.microsoft.com/office/drawing/2014/main" id="{151E9347-AF67-3149-8E6B-3E31265829B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77400" y="6462088"/>
            <a:ext cx="230682" cy="192390"/>
          </a:xfrm>
          <a:prstGeom prst="rect">
            <a:avLst/>
          </a:prstGeom>
        </p:spPr>
        <p:txBody>
          <a:bodyPr/>
          <a:lstStyle>
            <a:lvl1pPr>
              <a:defRPr sz="938"/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traight Connector 8">
            <a:extLst>
              <a:ext uri="{FF2B5EF4-FFF2-40B4-BE49-F238E27FC236}">
                <a16:creationId xmlns:a16="http://schemas.microsoft.com/office/drawing/2014/main" id="{054B0BCE-2D4D-9049-BAF5-1D0C3C23637A}"/>
              </a:ext>
            </a:extLst>
          </p:cNvPr>
          <p:cNvSpPr/>
          <p:nvPr userDrawn="1"/>
        </p:nvSpPr>
        <p:spPr>
          <a:xfrm flipH="1">
            <a:off x="1046711" y="0"/>
            <a:ext cx="0" cy="6858000"/>
          </a:xfrm>
          <a:prstGeom prst="line">
            <a:avLst/>
          </a:prstGeom>
          <a:ln w="3175">
            <a:solidFill>
              <a:srgbClr val="1F1F1F">
                <a:alpha val="20000"/>
              </a:srgbClr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</p:spTree>
    <p:extLst>
      <p:ext uri="{BB962C8B-B14F-4D97-AF65-F5344CB8AC3E}">
        <p14:creationId xmlns:p14="http://schemas.microsoft.com/office/powerpoint/2010/main" val="27694893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Testo"/>
          <p:cNvSpPr txBox="1">
            <a:spLocks noGrp="1"/>
          </p:cNvSpPr>
          <p:nvPr>
            <p:ph type="title"/>
          </p:nvPr>
        </p:nvSpPr>
        <p:spPr>
          <a:xfrm>
            <a:off x="3630386" y="734785"/>
            <a:ext cx="10972801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 err="1"/>
              <a:t>Titolo</a:t>
            </a:r>
            <a:r>
              <a:rPr dirty="0"/>
              <a:t> Testo</a:t>
            </a:r>
          </a:p>
        </p:txBody>
      </p:sp>
      <p:sp>
        <p:nvSpPr>
          <p:cNvPr id="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10972801" cy="394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99E40153-0128-0341-AC23-D034388CC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11414" y="347986"/>
            <a:ext cx="637830" cy="19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traight Connector 13">
            <a:extLst>
              <a:ext uri="{FF2B5EF4-FFF2-40B4-BE49-F238E27FC236}">
                <a16:creationId xmlns:a16="http://schemas.microsoft.com/office/drawing/2014/main" id="{1B131922-EB7A-3042-BB30-3C7D6742F6D8}"/>
              </a:ext>
            </a:extLst>
          </p:cNvPr>
          <p:cNvSpPr/>
          <p:nvPr userDrawn="1"/>
        </p:nvSpPr>
        <p:spPr>
          <a:xfrm flipH="1">
            <a:off x="468888" y="6125298"/>
            <a:ext cx="0" cy="258734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1F7CA461-F9B9-0E49-879A-6949AE67D7F0}"/>
              </a:ext>
            </a:extLst>
          </p:cNvPr>
          <p:cNvSpPr/>
          <p:nvPr userDrawn="1"/>
        </p:nvSpPr>
        <p:spPr>
          <a:xfrm flipH="1">
            <a:off x="516593" y="6125298"/>
            <a:ext cx="0" cy="258734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2AA0176C-2D6D-C54C-ACD9-989ABFE4C0B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77400" y="6462088"/>
            <a:ext cx="230682" cy="192390"/>
          </a:xfrm>
          <a:prstGeom prst="rect">
            <a:avLst/>
          </a:prstGeom>
        </p:spPr>
        <p:txBody>
          <a:bodyPr/>
          <a:lstStyle>
            <a:lvl1pPr>
              <a:defRPr sz="938"/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traight Connector 8">
            <a:extLst>
              <a:ext uri="{FF2B5EF4-FFF2-40B4-BE49-F238E27FC236}">
                <a16:creationId xmlns:a16="http://schemas.microsoft.com/office/drawing/2014/main" id="{ED90D1A0-18C0-734C-BDD4-A1F1D546203C}"/>
              </a:ext>
            </a:extLst>
          </p:cNvPr>
          <p:cNvSpPr/>
          <p:nvPr userDrawn="1"/>
        </p:nvSpPr>
        <p:spPr>
          <a:xfrm flipH="1">
            <a:off x="1046711" y="0"/>
            <a:ext cx="0" cy="6858000"/>
          </a:xfrm>
          <a:prstGeom prst="line">
            <a:avLst/>
          </a:prstGeom>
          <a:ln w="3175">
            <a:solidFill>
              <a:srgbClr val="1F1F1F">
                <a:alpha val="20000"/>
              </a:srgbClr>
            </a:solidFill>
            <a:miter/>
          </a:ln>
        </p:spPr>
        <p:txBody>
          <a:bodyPr lIns="45720" tIns="45720" rIns="45720" bIns="45720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375"/>
          </a:p>
        </p:txBody>
      </p:sp>
    </p:spTree>
    <p:extLst>
      <p:ext uri="{BB962C8B-B14F-4D97-AF65-F5344CB8AC3E}">
        <p14:creationId xmlns:p14="http://schemas.microsoft.com/office/powerpoint/2010/main" val="38646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1pPr>
      <a:lvl2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2pPr>
      <a:lvl3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3pPr>
      <a:lvl4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4pPr>
      <a:lvl5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5pPr>
      <a:lvl6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6pPr>
      <a:lvl7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7pPr>
      <a:lvl8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8pPr>
      <a:lvl9pPr marL="0" marR="0" indent="0" algn="l" defTabSz="121919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50" b="0" i="0" u="none" strike="noStrike" cap="none" spc="-197" baseline="0">
          <a:solidFill>
            <a:srgbClr val="1F1F1F"/>
          </a:solidFill>
          <a:uFillTx/>
          <a:latin typeface="Montserrat-Bold"/>
          <a:ea typeface="Montserrat-Bold"/>
          <a:cs typeface="Montserrat-Bold"/>
          <a:sym typeface="Montserrat-Bold"/>
        </a:defRPr>
      </a:lvl9pPr>
    </p:titleStyle>
    <p:bodyStyle>
      <a:lvl1pPr marL="0" marR="0" indent="0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5pPr>
      <a:lvl6pPr marL="1889110" marR="0" indent="-460372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Pct val="100000"/>
        <a:buFontTx/>
        <a:buChar char="•"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6pPr>
      <a:lvl7pPr marL="2174858" marR="0" indent="-460372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Pct val="100000"/>
        <a:buFontTx/>
        <a:buChar char="•"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7pPr>
      <a:lvl8pPr marL="2460605" marR="0" indent="-460372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Pct val="100000"/>
        <a:buFontTx/>
        <a:buChar char="•"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8pPr>
      <a:lvl9pPr marL="2746352" marR="0" indent="-460372" algn="l" defTabSz="1219190" rtl="0" latinLnBrk="0">
        <a:lnSpc>
          <a:spcPct val="120000"/>
        </a:lnSpc>
        <a:spcBef>
          <a:spcPts val="1313"/>
        </a:spcBef>
        <a:spcAft>
          <a:spcPts val="0"/>
        </a:spcAft>
        <a:buClrTx/>
        <a:buSzPct val="100000"/>
        <a:buFontTx/>
        <a:buChar char="•"/>
        <a:tabLst/>
        <a:defRPr sz="3625" b="0" i="0" u="none" strike="noStrike" cap="none" spc="0" baseline="0"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285751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571503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857254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1143006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1428757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1714508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2000260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2286012" algn="ctr" defTabSz="1219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Schermata 2021-11-18 alle 12.49.45 copia.jpg" descr="Schermata 2021-11-18 alle 12.49.45 copia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032" t="20512" r="22428" b="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6" name="Rectangle 11"/>
          <p:cNvSpPr/>
          <p:nvPr/>
        </p:nvSpPr>
        <p:spPr>
          <a:xfrm>
            <a:off x="641109" y="1551723"/>
            <a:ext cx="9791800" cy="4524443"/>
          </a:xfrm>
          <a:prstGeom prst="rect">
            <a:avLst/>
          </a:prstGeom>
          <a:solidFill>
            <a:schemeClr val="accent1">
              <a:lumOff val="11176"/>
              <a:alpha val="90105"/>
            </a:schemeClr>
          </a:solidFill>
          <a:ln w="12700">
            <a:miter lim="400000"/>
          </a:ln>
        </p:spPr>
        <p:txBody>
          <a:bodyPr lIns="45720" tIns="45720" rIns="45720" bIns="45720" anchor="ctr"/>
          <a:lstStyle/>
          <a:p>
            <a:pPr defTabSz="914427" hangingPunct="0">
              <a:defRPr sz="3700">
                <a:solidFill>
                  <a:srgbClr val="FFFFFF"/>
                </a:solidFill>
              </a:defRPr>
            </a:pPr>
            <a:endParaRPr sz="2313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63061" y="6436265"/>
            <a:ext cx="59361" cy="192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914427" hangingPunct="0"/>
            <a:fld id="{86CB4B4D-7CA3-9044-876B-883B54F8677D}" type="slidenum">
              <a:rPr kern="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rPr>
              <a:pPr defTabSz="914427" hangingPunct="0"/>
              <a:t>1</a:t>
            </a:fld>
            <a:endParaRPr kern="0">
              <a:solidFill>
                <a:srgbClr val="1F1F1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Straight Connector 4"/>
          <p:cNvSpPr/>
          <p:nvPr/>
        </p:nvSpPr>
        <p:spPr>
          <a:xfrm flipH="1">
            <a:off x="985480" y="-1"/>
            <a:ext cx="0" cy="6858001"/>
          </a:xfrm>
          <a:prstGeom prst="line">
            <a:avLst/>
          </a:prstGeom>
          <a:ln w="3175">
            <a:solidFill>
              <a:srgbClr val="1F1F1F">
                <a:alpha val="20000"/>
              </a:srgbClr>
            </a:solidFill>
            <a:miter/>
          </a:ln>
        </p:spPr>
        <p:txBody>
          <a:bodyPr lIns="45720" tIns="45720" rIns="45720" bIns="45720"/>
          <a:lstStyle/>
          <a:p>
            <a:pPr algn="ctr" defTabSz="914427" hangingPunct="0">
              <a:defRPr>
                <a:solidFill>
                  <a:srgbClr val="FFFFFF"/>
                </a:solidFill>
              </a:defRPr>
            </a:pPr>
            <a:endParaRPr sz="2375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9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20" y="355580"/>
            <a:ext cx="2302140" cy="77989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8FBD35C3-AD4A-F94A-AA40-44ECBB34348E}"/>
              </a:ext>
            </a:extLst>
          </p:cNvPr>
          <p:cNvSpPr txBox="1"/>
          <p:nvPr/>
        </p:nvSpPr>
        <p:spPr>
          <a:xfrm>
            <a:off x="809949" y="1756005"/>
            <a:ext cx="7308556" cy="396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27" hangingPunct="0">
              <a:lnSpc>
                <a:spcPct val="70000"/>
              </a:lnSpc>
              <a:defRPr sz="12800"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t-IT" sz="2000" kern="0" dirty="0">
                <a:solidFill>
                  <a:srgbClr val="222C45"/>
                </a:solidFill>
                <a:latin typeface="Montserrat-Bold"/>
                <a:sym typeface="Montserrat-Bold"/>
              </a:rPr>
              <a:t>SPORT E SALUTE </a:t>
            </a:r>
          </a:p>
          <a:p>
            <a:pPr defTabSz="914427" hangingPunct="0">
              <a:lnSpc>
                <a:spcPct val="70000"/>
              </a:lnSpc>
              <a:defRPr sz="12800"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t-IT" sz="2000" b="1" kern="0" dirty="0">
                <a:solidFill>
                  <a:srgbClr val="222C45"/>
                </a:solidFill>
                <a:latin typeface="Montserrat-Bold"/>
                <a:sym typeface="Montserrat-Bold"/>
              </a:rPr>
              <a:t>LOMBARDIA</a:t>
            </a:r>
            <a:endParaRPr lang="it-IT" sz="2000" b="1" kern="0" dirty="0">
              <a:solidFill>
                <a:srgbClr val="FFFFFF"/>
              </a:solidFill>
              <a:latin typeface="Montserrat-Bold"/>
              <a:sym typeface="Montserrat-Bold"/>
            </a:endParaRPr>
          </a:p>
          <a:p>
            <a:pPr defTabSz="914427" hangingPunct="0">
              <a:lnSpc>
                <a:spcPct val="70000"/>
              </a:lnSpc>
              <a:defRPr sz="12800"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 lang="it-IT" sz="1600" kern="0" dirty="0">
              <a:solidFill>
                <a:srgbClr val="FFFFFF"/>
              </a:solidFill>
              <a:latin typeface="Montserrat-Bold"/>
              <a:sym typeface="Montserrat-Bold"/>
            </a:endParaRPr>
          </a:p>
          <a:p>
            <a:pPr algn="ctr" defTabSz="914427" hangingPunct="0">
              <a:lnSpc>
                <a:spcPct val="70000"/>
              </a:lnSpc>
              <a:defRPr sz="12800"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it-IT" sz="1100" kern="0" dirty="0">
                <a:solidFill>
                  <a:schemeClr val="accent6">
                    <a:lumMod val="50000"/>
                  </a:schemeClr>
                </a:solidFill>
                <a:latin typeface="Montserrat-Bold"/>
                <a:sym typeface="Montserrat-Bold"/>
              </a:rPr>
              <a:t>Presentazione via web 24 maggio 2022 alle ore 11.00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it-IT" sz="1200" b="1" i="1" dirty="0">
                <a:solidFill>
                  <a:schemeClr val="bg1"/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ANCI Lombardia </a:t>
            </a:r>
            <a:r>
              <a:rPr lang="it-IT" sz="1200" i="1" dirty="0">
                <a:solidFill>
                  <a:schemeClr val="bg1"/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e</a:t>
            </a:r>
            <a:r>
              <a:rPr lang="it-IT" sz="1200" b="1" i="1" dirty="0">
                <a:solidFill>
                  <a:schemeClr val="bg1"/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 Sport e Salute Lombardia </a:t>
            </a:r>
            <a:r>
              <a:rPr lang="it-IT" sz="1200" i="1" dirty="0">
                <a:solidFill>
                  <a:schemeClr val="bg1"/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incontrano i Comuni del Mantovano</a:t>
            </a: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Programma: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Saluto istituzionale del Dr. Giacomo Ghilardi Vice Presidente di ANCI Lombardia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Saluto istituzionale di Felicia Panarese Sport e Salute S.p.A. Lombardia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Progetto Scuola Attiva Kids e Junior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Progetti Sport di Tutti – Quartieri e Sport di Tutti – Inclusione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Sport nei Parchi</a:t>
            </a: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Centro Servizi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Fondo Sport e Periferie</a:t>
            </a:r>
          </a:p>
          <a:p>
            <a:pPr lvl="0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endParaRPr lang="it-IT" sz="1200" dirty="0">
              <a:solidFill>
                <a:schemeClr val="accent6">
                  <a:lumMod val="50000"/>
                </a:schemeClr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rPr>
              <a:t>Progetti Regionali</a:t>
            </a: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it-IT" sz="2000" dirty="0">
              <a:solidFill>
                <a:srgbClr val="FFFFFF"/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  <a:p>
            <a:pPr marL="342900" lvl="0" indent="-342900">
              <a:lnSpc>
                <a:spcPct val="7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it-IT" sz="2000" dirty="0">
              <a:solidFill>
                <a:srgbClr val="FFFFFF"/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</p:txBody>
      </p:sp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A05B21A3-35A9-4D4C-9D6C-83058F3A99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/>
          <a:stretch/>
        </p:blipFill>
        <p:spPr>
          <a:xfrm>
            <a:off x="6665720" y="-1776980"/>
            <a:ext cx="6129993" cy="10053036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4A5B7FA1-9BDA-504E-94EE-E587CBBFAF3E}"/>
              </a:ext>
            </a:extLst>
          </p:cNvPr>
          <p:cNvGrpSpPr/>
          <p:nvPr/>
        </p:nvGrpSpPr>
        <p:grpSpPr>
          <a:xfrm>
            <a:off x="8594442" y="467743"/>
            <a:ext cx="635059" cy="1288262"/>
            <a:chOff x="13915112" y="6376831"/>
            <a:chExt cx="1354792" cy="2748292"/>
          </a:xfrm>
        </p:grpSpPr>
        <p:sp>
          <p:nvSpPr>
            <p:cNvPr id="14" name="Cerchio">
              <a:extLst>
                <a:ext uri="{FF2B5EF4-FFF2-40B4-BE49-F238E27FC236}">
                  <a16:creationId xmlns:a16="http://schemas.microsoft.com/office/drawing/2014/main" id="{EB31F24F-2EF9-C447-A71B-379EFB849C9F}"/>
                </a:ext>
              </a:extLst>
            </p:cNvPr>
            <p:cNvSpPr/>
            <p:nvPr/>
          </p:nvSpPr>
          <p:spPr>
            <a:xfrm>
              <a:off x="14224531" y="8389168"/>
              <a:ext cx="735955" cy="735955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5720" tIns="45720" rIns="45720" bIns="45720" anchor="ctr"/>
            <a:lstStyle/>
            <a:p>
              <a:pPr algn="ctr" defTabSz="914427" hangingPunct="0">
                <a:defRPr>
                  <a:solidFill>
                    <a:srgbClr val="FFFFFF"/>
                  </a:solidFill>
                </a:defRPr>
              </a:pPr>
              <a:endParaRPr sz="2375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5" name="Immagine" descr="Immagine">
              <a:extLst>
                <a:ext uri="{FF2B5EF4-FFF2-40B4-BE49-F238E27FC236}">
                  <a16:creationId xmlns:a16="http://schemas.microsoft.com/office/drawing/2014/main" id="{0AABE6AE-121D-5A43-9913-DA78B3E9E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15112" y="6376831"/>
              <a:ext cx="1354792" cy="2380315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theme/theme1.xml><?xml version="1.0" encoding="utf-8"?>
<a:theme xmlns:a="http://schemas.openxmlformats.org/drawingml/2006/main" name="B&amp;D-Powerpoint Template_16x9">
  <a:themeElements>
    <a:clrScheme name="B&amp;D-Powerpoint Template_16x9">
      <a:dk1>
        <a:srgbClr val="1F1F1F"/>
      </a:dk1>
      <a:lt1>
        <a:srgbClr val="FFFFFF"/>
      </a:lt1>
      <a:dk2>
        <a:srgbClr val="A7A7A7"/>
      </a:dk2>
      <a:lt2>
        <a:srgbClr val="535353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0000FF"/>
      </a:hlink>
      <a:folHlink>
        <a:srgbClr val="FF00FF"/>
      </a:folHlink>
    </a:clrScheme>
    <a:fontScheme name="B&amp;D-Powerpoint Template_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&amp;D-Powerpoint Template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73151" tIns="73151" rIns="73151" bIns="73151" numCol="1" spcCol="38100" rtlCol="0" anchor="ctr">
        <a:spAutoFit/>
      </a:bodyPr>
      <a:lstStyle>
        <a:defPPr marL="0" marR="0" indent="0" algn="ctr" defTabSz="195057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1" tIns="73151" rIns="73151" bIns="73151" numCol="1" spcCol="38100" rtlCol="0" anchor="t">
        <a:spAutoFit/>
      </a:bodyPr>
      <a:lstStyle>
        <a:defPPr marL="0" marR="0" indent="0" algn="l" defTabSz="195057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84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Montserrat-Bold</vt:lpstr>
      <vt:lpstr>Open Sans</vt:lpstr>
      <vt:lpstr>B&amp;D-Powerpoint Template_16x9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Pietrobelli Paola</dc:creator>
  <cp:lastModifiedBy>G. Vismara</cp:lastModifiedBy>
  <cp:revision>4</cp:revision>
  <cp:lastPrinted>2022-05-17T10:11:28Z</cp:lastPrinted>
  <dcterms:created xsi:type="dcterms:W3CDTF">2022-04-01T14:04:16Z</dcterms:created>
  <dcterms:modified xsi:type="dcterms:W3CDTF">2022-05-17T12:06:36Z</dcterms:modified>
</cp:coreProperties>
</file>